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5" r:id="rId3"/>
    <p:sldId id="264" r:id="rId4"/>
    <p:sldId id="299" r:id="rId5"/>
    <p:sldId id="271" r:id="rId6"/>
    <p:sldId id="286" r:id="rId7"/>
    <p:sldId id="292" r:id="rId8"/>
    <p:sldId id="258" r:id="rId9"/>
    <p:sldId id="278" r:id="rId10"/>
    <p:sldId id="279" r:id="rId11"/>
    <p:sldId id="283" r:id="rId12"/>
    <p:sldId id="304" r:id="rId13"/>
    <p:sldId id="300" r:id="rId14"/>
    <p:sldId id="296" r:id="rId15"/>
    <p:sldId id="297" r:id="rId16"/>
    <p:sldId id="282" r:id="rId17"/>
    <p:sldId id="301" r:id="rId18"/>
    <p:sldId id="302" r:id="rId19"/>
    <p:sldId id="298" r:id="rId20"/>
    <p:sldId id="280" r:id="rId21"/>
    <p:sldId id="294" r:id="rId22"/>
    <p:sldId id="295" r:id="rId23"/>
    <p:sldId id="261" r:id="rId24"/>
    <p:sldId id="266" r:id="rId25"/>
    <p:sldId id="262" r:id="rId26"/>
    <p:sldId id="276" r:id="rId27"/>
    <p:sldId id="277" r:id="rId28"/>
    <p:sldId id="263" r:id="rId29"/>
    <p:sldId id="287" r:id="rId30"/>
    <p:sldId id="288" r:id="rId31"/>
    <p:sldId id="269" r:id="rId32"/>
    <p:sldId id="270" r:id="rId33"/>
    <p:sldId id="259" r:id="rId34"/>
    <p:sldId id="272" r:id="rId35"/>
    <p:sldId id="273" r:id="rId36"/>
    <p:sldId id="274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97" d="100"/>
          <a:sy n="97" d="100"/>
        </p:scale>
        <p:origin x="45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0F5E-00D8-4557-A509-39EC9FD47CB9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F3390-C685-4A60-9AE1-EB554470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51" y="249297"/>
            <a:ext cx="4299857" cy="1325563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594583"/>
            <a:ext cx="5490748" cy="4351338"/>
          </a:xfrm>
        </p:spPr>
        <p:txBody>
          <a:bodyPr/>
          <a:lstStyle/>
          <a:p>
            <a:r>
              <a:rPr lang="en-US" dirty="0"/>
              <a:t>Required OS updates every few years</a:t>
            </a:r>
          </a:p>
          <a:p>
            <a:r>
              <a:rPr lang="en-US" dirty="0"/>
              <a:t>Enterprise Programming Model</a:t>
            </a:r>
          </a:p>
          <a:p>
            <a:pPr lvl="1"/>
            <a:r>
              <a:rPr lang="en-US" dirty="0"/>
              <a:t>Service vs. Client vs. Full App</a:t>
            </a:r>
          </a:p>
          <a:p>
            <a:pPr lvl="1"/>
            <a:r>
              <a:rPr lang="en-US" dirty="0"/>
              <a:t>Headed vs. Headless</a:t>
            </a:r>
          </a:p>
          <a:p>
            <a:r>
              <a:rPr lang="en-US" dirty="0"/>
              <a:t>Hardware Specific</a:t>
            </a:r>
          </a:p>
          <a:p>
            <a:pPr lvl="1"/>
            <a:r>
              <a:rPr lang="en-US" dirty="0"/>
              <a:t>Doesn’t run on MCUs</a:t>
            </a:r>
          </a:p>
          <a:p>
            <a:r>
              <a:rPr lang="en-US" dirty="0"/>
              <a:t>No quick start to creating a new App</a:t>
            </a:r>
          </a:p>
          <a:p>
            <a:pPr lvl="1"/>
            <a:r>
              <a:rPr lang="en-US" dirty="0"/>
              <a:t>Copy/Paste existing examples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6096000" y="285100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Ugly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605251" y="1594583"/>
            <a:ext cx="4576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  <a:p>
            <a:r>
              <a:rPr lang="en-US" dirty="0"/>
              <a:t>Familiar to Windows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Remote PowerShell, Command 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7D54-A4A2-444B-A6A1-3D3F982C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Headed vs. Headless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BB62-E082-45FD-BE31-B98BC5FC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Headed:</a:t>
            </a:r>
          </a:p>
          <a:p>
            <a:pPr lvl="1"/>
            <a:r>
              <a:rPr lang="en-US" dirty="0"/>
              <a:t>Has a UI</a:t>
            </a:r>
          </a:p>
          <a:p>
            <a:pPr lvl="1"/>
            <a:r>
              <a:rPr lang="en-US" dirty="0"/>
              <a:t>Single app starts on device startup</a:t>
            </a:r>
          </a:p>
          <a:p>
            <a:r>
              <a:rPr lang="en-US" dirty="0"/>
              <a:t>Headless:</a:t>
            </a:r>
          </a:p>
          <a:p>
            <a:pPr lvl="1"/>
            <a:r>
              <a:rPr lang="en-US" dirty="0"/>
              <a:t>No UI</a:t>
            </a:r>
          </a:p>
          <a:p>
            <a:pPr lvl="1"/>
            <a:r>
              <a:rPr lang="en-US" dirty="0"/>
              <a:t>UI Stack is disabled</a:t>
            </a:r>
          </a:p>
          <a:p>
            <a:pPr lvl="2"/>
            <a:r>
              <a:rPr lang="en-US" dirty="0"/>
              <a:t>Black screen when monitor attached</a:t>
            </a:r>
          </a:p>
        </p:txBody>
      </p:sp>
    </p:spTree>
    <p:extLst>
      <p:ext uri="{BB962C8B-B14F-4D97-AF65-F5344CB8AC3E}">
        <p14:creationId xmlns:p14="http://schemas.microsoft.com/office/powerpoint/2010/main" val="389770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</a:t>
            </a:r>
          </a:p>
          <a:p>
            <a:pPr lvl="1"/>
            <a:r>
              <a:rPr lang="en-US" dirty="0"/>
              <a:t>TODO: Figure out how…..</a:t>
            </a:r>
          </a:p>
          <a:p>
            <a:pPr lvl="2"/>
            <a:r>
              <a:rPr lang="en-US" dirty="0"/>
              <a:t>I Started from the Blinky Demo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D90F-0717-4DE4-802A-87D38356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948F2-603E-41BC-B966-264CA208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5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</a:t>
            </a:r>
          </a:p>
          <a:p>
            <a:r>
              <a:rPr lang="en-US" dirty="0"/>
              <a:t>.NET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Slow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Remote Debugging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9E9EF-FD0F-4E99-B1E4-D8B82EBF5A21}"/>
              </a:ext>
            </a:extLst>
          </p:cNvPr>
          <p:cNvSpPr txBox="1"/>
          <p:nvPr/>
        </p:nvSpPr>
        <p:spPr>
          <a:xfrm>
            <a:off x="344129" y="27038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0479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Slow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USB (or network???)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9E9EF-FD0F-4E99-B1E4-D8B82EBF5A21}"/>
              </a:ext>
            </a:extLst>
          </p:cNvPr>
          <p:cNvSpPr txBox="1"/>
          <p:nvPr/>
        </p:nvSpPr>
        <p:spPr>
          <a:xfrm>
            <a:off x="344129" y="270387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840951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r>
              <a:rPr lang="en-US" dirty="0"/>
              <a:t>P/Invoke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A5BC-49F4-4DE9-B982-E46750D4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48932-3638-4D59-8F36-C1F23EFC0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8D1D-1D76-4DFC-A0F9-FBAFEDDA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D4FBE-57FB-4119-A5CF-AEB14A5DF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41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E0B3-3FDE-4CBD-A37B-263541FE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9CD09-1631-45F5-A05A-C2DB970F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B4A0-B76B-4CB0-85DF-DF766F77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490D-3A64-489F-86C1-FEAD2DD8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79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Micro Controller Unit (MCU)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 dirty="0"/>
              <a:t> OS</a:t>
            </a:r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299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Win10 IoT API</a:t>
            </a:r>
          </a:p>
        </p:txBody>
      </p:sp>
    </p:spTree>
    <p:extLst>
      <p:ext uri="{BB962C8B-B14F-4D97-AF65-F5344CB8AC3E}">
        <p14:creationId xmlns:p14="http://schemas.microsoft.com/office/powerpoint/2010/main" val="68793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1B26-054D-4A81-BE90-0BB005DE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0CB5-53FD-4282-9A3E-9ABEE86A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40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6B27-A17A-4475-B116-6DEF929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8ADE-5169-4D28-9CEC-0ACFECD8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4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1B57-E753-48B1-8372-5614087B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B6CD-BA2F-4199-80AB-1CA37AE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25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ECAE-6DB0-417D-A2A1-2B7ACA2E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 Tools You’ll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3EC1-A180-48FA-88F9-152E08A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Formatter</a:t>
            </a:r>
          </a:p>
          <a:p>
            <a:r>
              <a:rPr lang="en-US" dirty="0"/>
              <a:t>Disk Imager</a:t>
            </a:r>
          </a:p>
          <a:p>
            <a:pPr lvl="1"/>
            <a:r>
              <a:rPr lang="en-US" dirty="0"/>
              <a:t>Win32 Disk Imager</a:t>
            </a:r>
          </a:p>
          <a:p>
            <a:r>
              <a:rPr lang="en-US" dirty="0"/>
              <a:t>Windows 10 IoT Core Dashboard</a:t>
            </a:r>
          </a:p>
          <a:p>
            <a:r>
              <a:rPr lang="en-US" dirty="0"/>
              <a:t>Plus your normal .NET Coding Tools</a:t>
            </a:r>
          </a:p>
        </p:txBody>
      </p:sp>
    </p:spTree>
    <p:extLst>
      <p:ext uri="{BB962C8B-B14F-4D97-AF65-F5344CB8AC3E}">
        <p14:creationId xmlns:p14="http://schemas.microsoft.com/office/powerpoint/2010/main" val="159686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BAC0A-C572-4CE0-B682-B0BAF5F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33" y="1581150"/>
            <a:ext cx="5905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 with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Raspberry Pi</a:t>
            </a:r>
          </a:p>
          <a:p>
            <a:r>
              <a:rPr lang="en-US" dirty="0"/>
              <a:t>.NET Core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690</Words>
  <Application>Microsoft Office PowerPoint</Application>
  <PresentationFormat>Widescreen</PresentationFormat>
  <Paragraphs>183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Misc Tools You’ll Need</vt:lpstr>
      <vt:lpstr>Demo App</vt:lpstr>
      <vt:lpstr>I²C Protocol</vt:lpstr>
      <vt:lpstr>SparkFun Ambient Light Sensor</vt:lpstr>
      <vt:lpstr>Raspberry Pi</vt:lpstr>
      <vt:lpstr>Three Options with .NET</vt:lpstr>
      <vt:lpstr>Windows 10 IoT</vt:lpstr>
      <vt:lpstr>Good</vt:lpstr>
      <vt:lpstr>Headed vs. Headless</vt:lpstr>
      <vt:lpstr>IoT Dashboard</vt:lpstr>
      <vt:lpstr>Windows 10 IoT - Getting Setup</vt:lpstr>
      <vt:lpstr>PowerPoint Presentation</vt:lpstr>
      <vt:lpstr>.NET on Raspberry Pi</vt:lpstr>
      <vt:lpstr>Pros</vt:lpstr>
      <vt:lpstr>Pros</vt:lpstr>
      <vt:lpstr>Pin Access</vt:lpstr>
      <vt:lpstr>New in .NET Core 3.0</vt:lpstr>
      <vt:lpstr>PowerPoint Presentation</vt:lpstr>
      <vt:lpstr>PowerPoint Presentation</vt:lpstr>
      <vt:lpstr>.NET MicroFramework</vt:lpstr>
      <vt:lpstr>Cons</vt:lpstr>
      <vt:lpstr>Gadgeteer</vt:lpstr>
      <vt:lpstr>PowerPoint Presentation</vt:lpstr>
      <vt:lpstr>PowerPoint Presentation</vt:lpstr>
      <vt:lpstr>TinyCLR OS</vt:lpstr>
      <vt:lpstr>FEZ Board</vt:lpstr>
      <vt:lpstr>Other GHI Boards/Offerings</vt:lpstr>
      <vt:lpstr>TinyCLR OS – Getting Setup</vt:lpstr>
      <vt:lpstr>TinyCLR Config</vt:lpstr>
      <vt:lpstr>Pros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132</cp:revision>
  <dcterms:created xsi:type="dcterms:W3CDTF">2019-02-13T02:21:19Z</dcterms:created>
  <dcterms:modified xsi:type="dcterms:W3CDTF">2019-03-03T22:21:39Z</dcterms:modified>
</cp:coreProperties>
</file>